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32399288" cy="43200638"/>
  <p:notesSz cx="6858000" cy="9144000"/>
  <p:defaultTextStyle>
    <a:defPPr>
      <a:defRPr lang="th-TH"/>
    </a:defPPr>
    <a:lvl1pPr marL="0" algn="l" defTabSz="3628796" rtl="0" eaLnBrk="1" latinLnBrk="0" hangingPunct="1">
      <a:defRPr sz="11112" kern="1200">
        <a:solidFill>
          <a:schemeClr val="tx1"/>
        </a:solidFill>
        <a:latin typeface="+mn-lt"/>
        <a:ea typeface="+mn-ea"/>
        <a:cs typeface="+mn-cs"/>
      </a:defRPr>
    </a:lvl1pPr>
    <a:lvl2pPr marL="1814398" algn="l" defTabSz="3628796" rtl="0" eaLnBrk="1" latinLnBrk="0" hangingPunct="1">
      <a:defRPr sz="11112" kern="1200">
        <a:solidFill>
          <a:schemeClr val="tx1"/>
        </a:solidFill>
        <a:latin typeface="+mn-lt"/>
        <a:ea typeface="+mn-ea"/>
        <a:cs typeface="+mn-cs"/>
      </a:defRPr>
    </a:lvl2pPr>
    <a:lvl3pPr marL="3628796" algn="l" defTabSz="3628796" rtl="0" eaLnBrk="1" latinLnBrk="0" hangingPunct="1">
      <a:defRPr sz="11112" kern="1200">
        <a:solidFill>
          <a:schemeClr val="tx1"/>
        </a:solidFill>
        <a:latin typeface="+mn-lt"/>
        <a:ea typeface="+mn-ea"/>
        <a:cs typeface="+mn-cs"/>
      </a:defRPr>
    </a:lvl3pPr>
    <a:lvl4pPr marL="5443195" algn="l" defTabSz="3628796" rtl="0" eaLnBrk="1" latinLnBrk="0" hangingPunct="1">
      <a:defRPr sz="11112" kern="1200">
        <a:solidFill>
          <a:schemeClr val="tx1"/>
        </a:solidFill>
        <a:latin typeface="+mn-lt"/>
        <a:ea typeface="+mn-ea"/>
        <a:cs typeface="+mn-cs"/>
      </a:defRPr>
    </a:lvl4pPr>
    <a:lvl5pPr marL="7257593" algn="l" defTabSz="3628796" rtl="0" eaLnBrk="1" latinLnBrk="0" hangingPunct="1">
      <a:defRPr sz="11112" kern="1200">
        <a:solidFill>
          <a:schemeClr val="tx1"/>
        </a:solidFill>
        <a:latin typeface="+mn-lt"/>
        <a:ea typeface="+mn-ea"/>
        <a:cs typeface="+mn-cs"/>
      </a:defRPr>
    </a:lvl5pPr>
    <a:lvl6pPr marL="9071991" algn="l" defTabSz="3628796" rtl="0" eaLnBrk="1" latinLnBrk="0" hangingPunct="1">
      <a:defRPr sz="11112" kern="1200">
        <a:solidFill>
          <a:schemeClr val="tx1"/>
        </a:solidFill>
        <a:latin typeface="+mn-lt"/>
        <a:ea typeface="+mn-ea"/>
        <a:cs typeface="+mn-cs"/>
      </a:defRPr>
    </a:lvl6pPr>
    <a:lvl7pPr marL="10886389" algn="l" defTabSz="3628796" rtl="0" eaLnBrk="1" latinLnBrk="0" hangingPunct="1">
      <a:defRPr sz="11112" kern="1200">
        <a:solidFill>
          <a:schemeClr val="tx1"/>
        </a:solidFill>
        <a:latin typeface="+mn-lt"/>
        <a:ea typeface="+mn-ea"/>
        <a:cs typeface="+mn-cs"/>
      </a:defRPr>
    </a:lvl7pPr>
    <a:lvl8pPr marL="12700787" algn="l" defTabSz="3628796" rtl="0" eaLnBrk="1" latinLnBrk="0" hangingPunct="1">
      <a:defRPr sz="11112" kern="1200">
        <a:solidFill>
          <a:schemeClr val="tx1"/>
        </a:solidFill>
        <a:latin typeface="+mn-lt"/>
        <a:ea typeface="+mn-ea"/>
        <a:cs typeface="+mn-cs"/>
      </a:defRPr>
    </a:lvl8pPr>
    <a:lvl9pPr marL="14515186" algn="l" defTabSz="3628796" rtl="0" eaLnBrk="1" latinLnBrk="0" hangingPunct="1">
      <a:defRPr sz="1111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0BD7"/>
    <a:srgbClr val="00CC99"/>
    <a:srgbClr val="037771"/>
    <a:srgbClr val="15DFD6"/>
    <a:srgbClr val="05CBC2"/>
    <a:srgbClr val="B5FDFA"/>
    <a:srgbClr val="04A099"/>
    <a:srgbClr val="B8D2DE"/>
    <a:srgbClr val="2AFAF0"/>
    <a:srgbClr val="06E4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7" d="100"/>
          <a:sy n="17" d="100"/>
        </p:scale>
        <p:origin x="304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947" y="7070108"/>
            <a:ext cx="27539395" cy="15040222"/>
          </a:xfrm>
        </p:spPr>
        <p:txBody>
          <a:bodyPr anchor="b"/>
          <a:lstStyle>
            <a:lvl1pPr algn="ctr">
              <a:defRPr sz="21259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911" y="22690338"/>
            <a:ext cx="24299466" cy="10430151"/>
          </a:xfrm>
        </p:spPr>
        <p:txBody>
          <a:bodyPr/>
          <a:lstStyle>
            <a:lvl1pPr marL="0" indent="0" algn="ctr">
              <a:buNone/>
              <a:defRPr sz="8504"/>
            </a:lvl1pPr>
            <a:lvl2pPr marL="1619951" indent="0" algn="ctr">
              <a:buNone/>
              <a:defRPr sz="7086"/>
            </a:lvl2pPr>
            <a:lvl3pPr marL="3239902" indent="0" algn="ctr">
              <a:buNone/>
              <a:defRPr sz="6378"/>
            </a:lvl3pPr>
            <a:lvl4pPr marL="4859853" indent="0" algn="ctr">
              <a:buNone/>
              <a:defRPr sz="5669"/>
            </a:lvl4pPr>
            <a:lvl5pPr marL="6479804" indent="0" algn="ctr">
              <a:buNone/>
              <a:defRPr sz="5669"/>
            </a:lvl5pPr>
            <a:lvl6pPr marL="8099755" indent="0" algn="ctr">
              <a:buNone/>
              <a:defRPr sz="5669"/>
            </a:lvl6pPr>
            <a:lvl7pPr marL="9719706" indent="0" algn="ctr">
              <a:buNone/>
              <a:defRPr sz="5669"/>
            </a:lvl7pPr>
            <a:lvl8pPr marL="11339657" indent="0" algn="ctr">
              <a:buNone/>
              <a:defRPr sz="5669"/>
            </a:lvl8pPr>
            <a:lvl9pPr marL="12959608" indent="0" algn="ctr">
              <a:buNone/>
              <a:defRPr sz="5669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FC68-0E69-49AC-B919-EE08BB6CDC59}" type="datetimeFigureOut">
              <a:rPr lang="th-TH" smtClean="0"/>
              <a:t>05/10/67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50D39-4B47-4F5C-BE44-1D273162FD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70556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FC68-0E69-49AC-B919-EE08BB6CDC59}" type="datetimeFigureOut">
              <a:rPr lang="th-TH" smtClean="0"/>
              <a:t>05/10/67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50D39-4B47-4F5C-BE44-1D273162FD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8976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5742" y="2300034"/>
            <a:ext cx="6986096" cy="36610544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53" y="2300034"/>
            <a:ext cx="20553298" cy="36610544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FC68-0E69-49AC-B919-EE08BB6CDC59}" type="datetimeFigureOut">
              <a:rPr lang="th-TH" smtClean="0"/>
              <a:t>05/10/67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50D39-4B47-4F5C-BE44-1D273162FD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31711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FC68-0E69-49AC-B919-EE08BB6CDC59}" type="datetimeFigureOut">
              <a:rPr lang="th-TH" smtClean="0"/>
              <a:t>05/10/67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50D39-4B47-4F5C-BE44-1D273162FD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70652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78" y="10770172"/>
            <a:ext cx="27944386" cy="17970262"/>
          </a:xfrm>
        </p:spPr>
        <p:txBody>
          <a:bodyPr anchor="b"/>
          <a:lstStyle>
            <a:lvl1pPr>
              <a:defRPr sz="21259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78" y="28910440"/>
            <a:ext cx="27944386" cy="9450136"/>
          </a:xfrm>
        </p:spPr>
        <p:txBody>
          <a:bodyPr/>
          <a:lstStyle>
            <a:lvl1pPr marL="0" indent="0">
              <a:buNone/>
              <a:defRPr sz="8504">
                <a:solidFill>
                  <a:schemeClr val="tx1"/>
                </a:solidFill>
              </a:defRPr>
            </a:lvl1pPr>
            <a:lvl2pPr marL="1619951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2pPr>
            <a:lvl3pPr marL="3239902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3pPr>
            <a:lvl4pPr marL="4859853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4pPr>
            <a:lvl5pPr marL="6479804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5pPr>
            <a:lvl6pPr marL="8099755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6pPr>
            <a:lvl7pPr marL="971970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7pPr>
            <a:lvl8pPr marL="1133965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8pPr>
            <a:lvl9pPr marL="12959608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FC68-0E69-49AC-B919-EE08BB6CDC59}" type="datetimeFigureOut">
              <a:rPr lang="th-TH" smtClean="0"/>
              <a:t>05/10/67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50D39-4B47-4F5C-BE44-1D273162FD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9719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451" y="11500170"/>
            <a:ext cx="13769697" cy="2741040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40" y="11500170"/>
            <a:ext cx="13769697" cy="2741040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FC68-0E69-49AC-B919-EE08BB6CDC59}" type="datetimeFigureOut">
              <a:rPr lang="th-TH" smtClean="0"/>
              <a:t>05/10/67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50D39-4B47-4F5C-BE44-1D273162FD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17258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300044"/>
            <a:ext cx="27944386" cy="8350126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675" y="10590160"/>
            <a:ext cx="13706415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675" y="15780233"/>
            <a:ext cx="13706415" cy="23210346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142" y="10590160"/>
            <a:ext cx="13773917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142" y="15780233"/>
            <a:ext cx="13773917" cy="23210346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FC68-0E69-49AC-B919-EE08BB6CDC59}" type="datetimeFigureOut">
              <a:rPr lang="th-TH" smtClean="0"/>
              <a:t>05/10/67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50D39-4B47-4F5C-BE44-1D273162FD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35531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FC68-0E69-49AC-B919-EE08BB6CDC59}" type="datetimeFigureOut">
              <a:rPr lang="th-TH" smtClean="0"/>
              <a:t>05/10/67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50D39-4B47-4F5C-BE44-1D273162FD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73414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FC68-0E69-49AC-B919-EE08BB6CDC59}" type="datetimeFigureOut">
              <a:rPr lang="th-TH" smtClean="0"/>
              <a:t>05/10/67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50D39-4B47-4F5C-BE44-1D273162FD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97578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3917" y="6220102"/>
            <a:ext cx="16402140" cy="30700453"/>
          </a:xfrm>
        </p:spPr>
        <p:txBody>
          <a:bodyPr/>
          <a:lstStyle>
            <a:lvl1pPr>
              <a:defRPr sz="11338"/>
            </a:lvl1pPr>
            <a:lvl2pPr>
              <a:defRPr sz="9921"/>
            </a:lvl2pPr>
            <a:lvl3pPr>
              <a:defRPr sz="8504"/>
            </a:lvl3pPr>
            <a:lvl4pPr>
              <a:defRPr sz="7086"/>
            </a:lvl4pPr>
            <a:lvl5pPr>
              <a:defRPr sz="7086"/>
            </a:lvl5pPr>
            <a:lvl6pPr>
              <a:defRPr sz="7086"/>
            </a:lvl6pPr>
            <a:lvl7pPr>
              <a:defRPr sz="7086"/>
            </a:lvl7pPr>
            <a:lvl8pPr>
              <a:defRPr sz="7086"/>
            </a:lvl8pPr>
            <a:lvl9pPr>
              <a:defRPr sz="7086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FC68-0E69-49AC-B919-EE08BB6CDC59}" type="datetimeFigureOut">
              <a:rPr lang="th-TH" smtClean="0"/>
              <a:t>05/10/67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50D39-4B47-4F5C-BE44-1D273162FD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7797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3917" y="6220102"/>
            <a:ext cx="16402140" cy="30700453"/>
          </a:xfrm>
        </p:spPr>
        <p:txBody>
          <a:bodyPr anchor="t"/>
          <a:lstStyle>
            <a:lvl1pPr marL="0" indent="0">
              <a:buNone/>
              <a:defRPr sz="11338"/>
            </a:lvl1pPr>
            <a:lvl2pPr marL="1619951" indent="0">
              <a:buNone/>
              <a:defRPr sz="9921"/>
            </a:lvl2pPr>
            <a:lvl3pPr marL="3239902" indent="0">
              <a:buNone/>
              <a:defRPr sz="8504"/>
            </a:lvl3pPr>
            <a:lvl4pPr marL="4859853" indent="0">
              <a:buNone/>
              <a:defRPr sz="7086"/>
            </a:lvl4pPr>
            <a:lvl5pPr marL="6479804" indent="0">
              <a:buNone/>
              <a:defRPr sz="7086"/>
            </a:lvl5pPr>
            <a:lvl6pPr marL="8099755" indent="0">
              <a:buNone/>
              <a:defRPr sz="7086"/>
            </a:lvl6pPr>
            <a:lvl7pPr marL="9719706" indent="0">
              <a:buNone/>
              <a:defRPr sz="7086"/>
            </a:lvl7pPr>
            <a:lvl8pPr marL="11339657" indent="0">
              <a:buNone/>
              <a:defRPr sz="7086"/>
            </a:lvl8pPr>
            <a:lvl9pPr marL="12959608" indent="0">
              <a:buNone/>
              <a:defRPr sz="7086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FC68-0E69-49AC-B919-EE08BB6CDC59}" type="datetimeFigureOut">
              <a:rPr lang="th-TH" smtClean="0"/>
              <a:t>05/10/67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50D39-4B47-4F5C-BE44-1D273162FD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13911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1" y="11500170"/>
            <a:ext cx="27944386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DFC68-0E69-49AC-B919-EE08BB6CDC59}" type="datetimeFigureOut">
              <a:rPr lang="th-TH" smtClean="0"/>
              <a:t>05/10/67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550D39-4B47-4F5C-BE44-1D273162FD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39165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239902" rtl="0" eaLnBrk="1" latinLnBrk="0" hangingPunct="1">
        <a:lnSpc>
          <a:spcPct val="90000"/>
        </a:lnSpc>
        <a:spcBef>
          <a:spcPct val="0"/>
        </a:spcBef>
        <a:buNone/>
        <a:defRPr sz="155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09976" indent="-809976" algn="l" defTabSz="3239902" rtl="0" eaLnBrk="1" latinLnBrk="0" hangingPunct="1">
        <a:lnSpc>
          <a:spcPct val="90000"/>
        </a:lnSpc>
        <a:spcBef>
          <a:spcPts val="3543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1pPr>
      <a:lvl2pPr marL="2429927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049878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3pPr>
      <a:lvl4pPr marL="5669829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7289780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909731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29682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49633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69584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19951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39902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59853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79804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099755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19706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39657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59608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05DF45-DE03-4319-8A0F-18583325EA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126" y="0"/>
            <a:ext cx="32461200" cy="5122764"/>
          </a:xfrm>
          <a:prstGeom prst="rect">
            <a:avLst/>
          </a:prstGeom>
        </p:spPr>
      </p:pic>
      <p:sp>
        <p:nvSpPr>
          <p:cNvPr id="10" name="Rounded Rectangle 4"/>
          <p:cNvSpPr/>
          <p:nvPr/>
        </p:nvSpPr>
        <p:spPr>
          <a:xfrm>
            <a:off x="6845286" y="3475458"/>
            <a:ext cx="18612464" cy="230832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44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Name-Last name</a:t>
            </a:r>
            <a:endParaRPr lang="en-US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Institute / Organization</a:t>
            </a:r>
          </a:p>
          <a:p>
            <a:pPr algn="ctr"/>
            <a:r>
              <a:rPr lang="en-US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Address and Contact</a:t>
            </a:r>
          </a:p>
          <a:p>
            <a:pPr algn="ctr"/>
            <a:endParaRPr lang="en-US" sz="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D67B0D7-D18F-4DD2-9400-EC9DCC2DD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48126" y="40544304"/>
            <a:ext cx="32461200" cy="2704459"/>
          </a:xfrm>
          <a:prstGeom prst="rect">
            <a:avLst/>
          </a:prstGeom>
        </p:spPr>
      </p:pic>
      <p:sp>
        <p:nvSpPr>
          <p:cNvPr id="8" name="สี่เหลี่ยมผืนผ้า 7"/>
          <p:cNvSpPr/>
          <p:nvPr/>
        </p:nvSpPr>
        <p:spPr>
          <a:xfrm>
            <a:off x="-48126" y="628229"/>
            <a:ext cx="323992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Abstract </a:t>
            </a:r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9D8C5D5-CD76-44AB-8C42-8148B75DBA96}"/>
              </a:ext>
            </a:extLst>
          </p:cNvPr>
          <p:cNvSpPr/>
          <p:nvPr/>
        </p:nvSpPr>
        <p:spPr>
          <a:xfrm>
            <a:off x="-48126" y="6040056"/>
            <a:ext cx="32461200" cy="449556"/>
          </a:xfrm>
          <a:prstGeom prst="rect">
            <a:avLst/>
          </a:prstGeom>
          <a:solidFill>
            <a:srgbClr val="05CB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62BEF18-B664-4DBC-B6B4-46AD4D45143A}"/>
              </a:ext>
            </a:extLst>
          </p:cNvPr>
          <p:cNvSpPr/>
          <p:nvPr/>
        </p:nvSpPr>
        <p:spPr>
          <a:xfrm>
            <a:off x="625642" y="7306447"/>
            <a:ext cx="31378358" cy="3441779"/>
          </a:xfrm>
          <a:prstGeom prst="roundRect">
            <a:avLst/>
          </a:prstGeom>
          <a:noFill/>
          <a:ln w="177800">
            <a:solidFill>
              <a:srgbClr val="0377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Parallelogram 15">
            <a:extLst>
              <a:ext uri="{FF2B5EF4-FFF2-40B4-BE49-F238E27FC236}">
                <a16:creationId xmlns:a16="http://schemas.microsoft.com/office/drawing/2014/main" id="{5769AEA8-1ECB-401C-99A6-D2C83A1DDF3E}"/>
              </a:ext>
            </a:extLst>
          </p:cNvPr>
          <p:cNvSpPr/>
          <p:nvPr/>
        </p:nvSpPr>
        <p:spPr>
          <a:xfrm>
            <a:off x="890337" y="6640598"/>
            <a:ext cx="7601770" cy="1296000"/>
          </a:xfrm>
          <a:prstGeom prst="parallelogram">
            <a:avLst>
              <a:gd name="adj" fmla="val 38603"/>
            </a:avLst>
          </a:prstGeom>
          <a:solidFill>
            <a:srgbClr val="05CB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</p:txBody>
      </p:sp>
      <p:sp>
        <p:nvSpPr>
          <p:cNvPr id="17" name="Parallelogram 16">
            <a:extLst>
              <a:ext uri="{FF2B5EF4-FFF2-40B4-BE49-F238E27FC236}">
                <a16:creationId xmlns:a16="http://schemas.microsoft.com/office/drawing/2014/main" id="{D93DBF0D-48C3-44C6-97EB-BAC9E7190C95}"/>
              </a:ext>
            </a:extLst>
          </p:cNvPr>
          <p:cNvSpPr/>
          <p:nvPr/>
        </p:nvSpPr>
        <p:spPr>
          <a:xfrm>
            <a:off x="242818" y="11021426"/>
            <a:ext cx="11500002" cy="1080000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6000">
                <a:srgbClr val="2AFAF0"/>
              </a:gs>
              <a:gs pos="70000">
                <a:srgbClr val="06E4D9"/>
              </a:gs>
              <a:gs pos="86000">
                <a:srgbClr val="05CBC2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5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</p:txBody>
      </p:sp>
      <p:sp>
        <p:nvSpPr>
          <p:cNvPr id="19" name="Parallelogram 18">
            <a:extLst>
              <a:ext uri="{FF2B5EF4-FFF2-40B4-BE49-F238E27FC236}">
                <a16:creationId xmlns:a16="http://schemas.microsoft.com/office/drawing/2014/main" id="{B8C12B83-10DB-4EAB-A791-8713D2AC59A6}"/>
              </a:ext>
            </a:extLst>
          </p:cNvPr>
          <p:cNvSpPr/>
          <p:nvPr/>
        </p:nvSpPr>
        <p:spPr>
          <a:xfrm flipH="1">
            <a:off x="19343282" y="30743708"/>
            <a:ext cx="12660718" cy="1080000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6000">
                <a:srgbClr val="2AFAF0"/>
              </a:gs>
              <a:gs pos="70000">
                <a:srgbClr val="06E4D9"/>
              </a:gs>
              <a:gs pos="86000">
                <a:srgbClr val="05CBC2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5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Conclusions   </a:t>
            </a:r>
          </a:p>
        </p:txBody>
      </p:sp>
      <p:sp>
        <p:nvSpPr>
          <p:cNvPr id="20" name="Parallelogram 19">
            <a:extLst>
              <a:ext uri="{FF2B5EF4-FFF2-40B4-BE49-F238E27FC236}">
                <a16:creationId xmlns:a16="http://schemas.microsoft.com/office/drawing/2014/main" id="{4670FA74-3C04-48F8-8A11-2C8B30E44B37}"/>
              </a:ext>
            </a:extLst>
          </p:cNvPr>
          <p:cNvSpPr/>
          <p:nvPr/>
        </p:nvSpPr>
        <p:spPr>
          <a:xfrm>
            <a:off x="242817" y="23125404"/>
            <a:ext cx="12173771" cy="1080000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6000">
                <a:srgbClr val="2AFAF0"/>
              </a:gs>
              <a:gs pos="70000">
                <a:srgbClr val="06E4D9"/>
              </a:gs>
              <a:gs pos="86000">
                <a:srgbClr val="05CBC2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5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Ex[</a:t>
            </a:r>
            <a:r>
              <a:rPr lang="en-US" sz="5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erimental</a:t>
            </a:r>
            <a:endParaRPr lang="en-US" sz="5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Parallelogram 20">
            <a:extLst>
              <a:ext uri="{FF2B5EF4-FFF2-40B4-BE49-F238E27FC236}">
                <a16:creationId xmlns:a16="http://schemas.microsoft.com/office/drawing/2014/main" id="{2AA9B589-4FE7-4D7F-B1B3-5788FF5CCA71}"/>
              </a:ext>
            </a:extLst>
          </p:cNvPr>
          <p:cNvSpPr/>
          <p:nvPr/>
        </p:nvSpPr>
        <p:spPr>
          <a:xfrm flipH="1">
            <a:off x="19343282" y="11021426"/>
            <a:ext cx="12660718" cy="1080000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6000">
                <a:srgbClr val="2AFAF0"/>
              </a:gs>
              <a:gs pos="70000">
                <a:srgbClr val="06E4D9"/>
              </a:gs>
              <a:gs pos="86000">
                <a:srgbClr val="05CBC2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5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Results </a:t>
            </a:r>
            <a:r>
              <a:rPr lang="en-US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24" name="Parallelogram 23">
            <a:extLst>
              <a:ext uri="{FF2B5EF4-FFF2-40B4-BE49-F238E27FC236}">
                <a16:creationId xmlns:a16="http://schemas.microsoft.com/office/drawing/2014/main" id="{03B28A0A-A621-402D-975F-A37395E93B58}"/>
              </a:ext>
            </a:extLst>
          </p:cNvPr>
          <p:cNvSpPr/>
          <p:nvPr/>
        </p:nvSpPr>
        <p:spPr>
          <a:xfrm flipH="1">
            <a:off x="19343282" y="38104765"/>
            <a:ext cx="12660718" cy="1080000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6000">
                <a:srgbClr val="2AFAF0"/>
              </a:gs>
              <a:gs pos="70000">
                <a:srgbClr val="06E4D9"/>
              </a:gs>
              <a:gs pos="86000">
                <a:srgbClr val="05CBC2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5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References   </a:t>
            </a:r>
          </a:p>
        </p:txBody>
      </p:sp>
      <p:sp>
        <p:nvSpPr>
          <p:cNvPr id="37" name="Parallelogram 36">
            <a:extLst>
              <a:ext uri="{FF2B5EF4-FFF2-40B4-BE49-F238E27FC236}">
                <a16:creationId xmlns:a16="http://schemas.microsoft.com/office/drawing/2014/main" id="{F8FBA8E9-AEC0-4DE1-A25F-6407A72FDC46}"/>
              </a:ext>
            </a:extLst>
          </p:cNvPr>
          <p:cNvSpPr/>
          <p:nvPr/>
        </p:nvSpPr>
        <p:spPr>
          <a:xfrm>
            <a:off x="242817" y="29706643"/>
            <a:ext cx="12173771" cy="1080000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6000">
                <a:srgbClr val="2AFAF0"/>
              </a:gs>
              <a:gs pos="70000">
                <a:srgbClr val="06E4D9"/>
              </a:gs>
              <a:gs pos="86000">
                <a:srgbClr val="05CBC2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5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Results </a:t>
            </a:r>
          </a:p>
        </p:txBody>
      </p:sp>
      <p:sp>
        <p:nvSpPr>
          <p:cNvPr id="51" name="Parallelogram 50">
            <a:extLst>
              <a:ext uri="{FF2B5EF4-FFF2-40B4-BE49-F238E27FC236}">
                <a16:creationId xmlns:a16="http://schemas.microsoft.com/office/drawing/2014/main" id="{AB41B06F-297C-43A5-BB31-66ABCE2A4602}"/>
              </a:ext>
            </a:extLst>
          </p:cNvPr>
          <p:cNvSpPr/>
          <p:nvPr/>
        </p:nvSpPr>
        <p:spPr>
          <a:xfrm>
            <a:off x="242817" y="37754287"/>
            <a:ext cx="12173771" cy="1080000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6000">
                <a:srgbClr val="2AFAF0"/>
              </a:gs>
              <a:gs pos="70000">
                <a:srgbClr val="06E4D9"/>
              </a:gs>
              <a:gs pos="86000">
                <a:srgbClr val="05CBC2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5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Acknowledgements</a:t>
            </a:r>
          </a:p>
        </p:txBody>
      </p:sp>
      <p:pic>
        <p:nvPicPr>
          <p:cNvPr id="25" name="Picture 24" descr="A logo with a colorful design&#10;&#10;Description automatically generated with medium confidence">
            <a:extLst>
              <a:ext uri="{FF2B5EF4-FFF2-40B4-BE49-F238E27FC236}">
                <a16:creationId xmlns:a16="http://schemas.microsoft.com/office/drawing/2014/main" id="{16389BDC-8B3C-40A3-1557-A8EEAA26BD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65" y="2541893"/>
            <a:ext cx="3287082" cy="3287082"/>
          </a:xfrm>
          <a:prstGeom prst="rect">
            <a:avLst/>
          </a:prstGeom>
        </p:spPr>
      </p:pic>
      <p:pic>
        <p:nvPicPr>
          <p:cNvPr id="30" name="Picture 29" descr="A logo of a person writing&#10;&#10;Description automatically generated">
            <a:extLst>
              <a:ext uri="{FF2B5EF4-FFF2-40B4-BE49-F238E27FC236}">
                <a16:creationId xmlns:a16="http://schemas.microsoft.com/office/drawing/2014/main" id="{FB810BED-A774-C532-F679-01DA18FF0B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2489" y="3150594"/>
            <a:ext cx="3096499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558988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4825</TotalTime>
  <Words>20</Words>
  <Application>Microsoft Office PowerPoint</Application>
  <PresentationFormat>กำหนดเอง</PresentationFormat>
  <Paragraphs>14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4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ธีมของ Office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Sony</dc:creator>
  <cp:lastModifiedBy>LAB ADMIN</cp:lastModifiedBy>
  <cp:revision>249</cp:revision>
  <dcterms:created xsi:type="dcterms:W3CDTF">2016-12-27T06:04:24Z</dcterms:created>
  <dcterms:modified xsi:type="dcterms:W3CDTF">2024-10-05T04:51:38Z</dcterms:modified>
</cp:coreProperties>
</file>